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Unbounded"/>
      <p:regular r:id="rId14"/>
    </p:embeddedFont>
    <p:embeddedFont>
      <p:font typeface="Unbounded"/>
      <p:regular r:id="rId15"/>
    </p:embeddedFont>
    <p:embeddedFont>
      <p:font typeface="Open Sans"/>
      <p:regular r:id="rId16"/>
    </p:embeddedFont>
    <p:embeddedFont>
      <p:font typeface="Open Sans"/>
      <p:regular r:id="rId17"/>
    </p:embeddedFont>
    <p:embeddedFont>
      <p:font typeface="Open Sans"/>
      <p:regular r:id="rId18"/>
    </p:embeddedFont>
    <p:embeddedFont>
      <p:font typeface="Open Sans"/>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3-1.png>
</file>

<file path=ppt/media/image-4-1.png>
</file>

<file path=ppt/media/image-4-2.png>
</file>

<file path=ppt/media/image-4-3.png>
</file>

<file path=ppt/media/image-5-1.png>
</file>

<file path=ppt/media/image-6-1.png>
</file>

<file path=ppt/media/image-6-2.png>
</file>

<file path=ppt/media/image-6-3.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164199"/>
            <a:ext cx="7556421" cy="2835116"/>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Thiết kế front-end giới thiệu những địa điểm du lịch tại Trà Vinh</a:t>
            </a:r>
            <a:endParaRPr lang="en-US" sz="4450" dirty="0"/>
          </a:p>
        </p:txBody>
      </p:sp>
      <p:sp>
        <p:nvSpPr>
          <p:cNvPr id="4" name="Text 1"/>
          <p:cNvSpPr/>
          <p:nvPr/>
        </p:nvSpPr>
        <p:spPr>
          <a:xfrm>
            <a:off x="793790" y="5339477"/>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Chào mừng đến với Trà Vinh, một tỉnh miền Tây sông nước nổi tiếng với những điểm du lịch độc đáo và văn hóa đặc sắc.</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85511"/>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Lý do chọn đề tài và nội dung nghiên cứu</a:t>
            </a:r>
            <a:endParaRPr lang="en-US" sz="4450" dirty="0"/>
          </a:p>
        </p:txBody>
      </p:sp>
      <p:sp>
        <p:nvSpPr>
          <p:cNvPr id="3" name="Text 1"/>
          <p:cNvSpPr/>
          <p:nvPr/>
        </p:nvSpPr>
        <p:spPr>
          <a:xfrm>
            <a:off x="793790" y="4170045"/>
            <a:ext cx="2953941"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Lý do chọn đề tài</a:t>
            </a:r>
            <a:endParaRPr lang="en-US" sz="2200" dirty="0"/>
          </a:p>
        </p:txBody>
      </p:sp>
      <p:sp>
        <p:nvSpPr>
          <p:cNvPr id="4" name="Text 2"/>
          <p:cNvSpPr/>
          <p:nvPr/>
        </p:nvSpPr>
        <p:spPr>
          <a:xfrm>
            <a:off x="793790" y="475118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Trà Vinh sở hữu nhiều địa điểm du lịch hấp dẫn, nhưng vẫn chưa được quảng bá hiệu quả. Website front-end giúp giới thiệu điểm du lịch một cách trực quan và dễ tiếp cận.</a:t>
            </a:r>
            <a:endParaRPr lang="en-US" sz="1750" dirty="0"/>
          </a:p>
        </p:txBody>
      </p:sp>
      <p:sp>
        <p:nvSpPr>
          <p:cNvPr id="5" name="Text 3"/>
          <p:cNvSpPr/>
          <p:nvPr/>
        </p:nvSpPr>
        <p:spPr>
          <a:xfrm>
            <a:off x="7599521" y="4170045"/>
            <a:ext cx="3583543"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Nội dung nghiên cứu</a:t>
            </a:r>
            <a:endParaRPr lang="en-US" sz="2200" dirty="0"/>
          </a:p>
        </p:txBody>
      </p:sp>
      <p:sp>
        <p:nvSpPr>
          <p:cNvPr id="6" name="Text 4"/>
          <p:cNvSpPr/>
          <p:nvPr/>
        </p:nvSpPr>
        <p:spPr>
          <a:xfrm>
            <a:off x="7599521" y="475118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Nghiên cứu phân tích nhu cầu khách du lịch, thiết kế giao diện website, tối ưu hóa trải nghiệm người dùng, và đánh giá hiệu quả của website.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61442"/>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Cơ sở lý thuyết về thiết kế front-end và du lịch</a:t>
            </a:r>
            <a:endParaRPr lang="en-US" sz="4450" dirty="0"/>
          </a:p>
        </p:txBody>
      </p:sp>
      <p:sp>
        <p:nvSpPr>
          <p:cNvPr id="4" name="Shape 1"/>
          <p:cNvSpPr/>
          <p:nvPr/>
        </p:nvSpPr>
        <p:spPr>
          <a:xfrm>
            <a:off x="6280190" y="3783092"/>
            <a:ext cx="510302" cy="510302"/>
          </a:xfrm>
          <a:prstGeom prst="roundRect">
            <a:avLst>
              <a:gd name="adj" fmla="val 18669"/>
            </a:avLst>
          </a:prstGeom>
          <a:solidFill>
            <a:srgbClr val="D6F5EE"/>
          </a:solidFill>
          <a:ln w="7620">
            <a:solidFill>
              <a:srgbClr val="BCDBD4"/>
            </a:solidFill>
            <a:prstDash val="solid"/>
          </a:ln>
        </p:spPr>
      </p:sp>
      <p:sp>
        <p:nvSpPr>
          <p:cNvPr id="5" name="Text 2"/>
          <p:cNvSpPr/>
          <p:nvPr/>
        </p:nvSpPr>
        <p:spPr>
          <a:xfrm>
            <a:off x="6446877" y="3868103"/>
            <a:ext cx="176927"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6" name="Text 3"/>
          <p:cNvSpPr/>
          <p:nvPr/>
        </p:nvSpPr>
        <p:spPr>
          <a:xfrm>
            <a:off x="7017306" y="3783092"/>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Thiết kế front-end</a:t>
            </a:r>
            <a:endParaRPr lang="en-US" sz="2200" dirty="0"/>
          </a:p>
        </p:txBody>
      </p:sp>
      <p:sp>
        <p:nvSpPr>
          <p:cNvPr id="7" name="Text 4"/>
          <p:cNvSpPr/>
          <p:nvPr/>
        </p:nvSpPr>
        <p:spPr>
          <a:xfrm>
            <a:off x="7017306" y="4627840"/>
            <a:ext cx="2927747" cy="254031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Giao diện người dùng (UI) và trải nghiệm người dùng (UX) là yếu tố cốt lõi. Sử dụng HTML, CSS, JavaScript, Bootstrap để tạo giao diện đẹp, thân thiện, và dễ sử dụng.</a:t>
            </a:r>
            <a:endParaRPr lang="en-US" sz="1750" dirty="0"/>
          </a:p>
        </p:txBody>
      </p:sp>
      <p:sp>
        <p:nvSpPr>
          <p:cNvPr id="8" name="Shape 5"/>
          <p:cNvSpPr/>
          <p:nvPr/>
        </p:nvSpPr>
        <p:spPr>
          <a:xfrm>
            <a:off x="10171867" y="3783092"/>
            <a:ext cx="510302" cy="510302"/>
          </a:xfrm>
          <a:prstGeom prst="roundRect">
            <a:avLst>
              <a:gd name="adj" fmla="val 18669"/>
            </a:avLst>
          </a:prstGeom>
          <a:solidFill>
            <a:srgbClr val="D6F5EE"/>
          </a:solidFill>
          <a:ln w="7620">
            <a:solidFill>
              <a:srgbClr val="BCDBD4"/>
            </a:solidFill>
            <a:prstDash val="solid"/>
          </a:ln>
        </p:spPr>
      </p:sp>
      <p:sp>
        <p:nvSpPr>
          <p:cNvPr id="9" name="Text 6"/>
          <p:cNvSpPr/>
          <p:nvPr/>
        </p:nvSpPr>
        <p:spPr>
          <a:xfrm>
            <a:off x="10284976" y="3868103"/>
            <a:ext cx="284083"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0" name="Text 7"/>
          <p:cNvSpPr/>
          <p:nvPr/>
        </p:nvSpPr>
        <p:spPr>
          <a:xfrm>
            <a:off x="10908983" y="3783092"/>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Du lịch</a:t>
            </a:r>
            <a:endParaRPr lang="en-US" sz="2200" dirty="0"/>
          </a:p>
        </p:txBody>
      </p:sp>
      <p:sp>
        <p:nvSpPr>
          <p:cNvPr id="11" name="Text 8"/>
          <p:cNvSpPr/>
          <p:nvPr/>
        </p:nvSpPr>
        <p:spPr>
          <a:xfrm>
            <a:off x="10908983" y="4273510"/>
            <a:ext cx="2927747" cy="254031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Thị trường du lịch Việt Nam đang phát triển mạnh. Website front-end giúp khách du lịch tìm hiểu thông tin, hình ảnh và lên kế hoạch du lịch hiệu quả hơn.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992749"/>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Phân tích và thiết kế hệ thống website giới thiệu điểm du lịch</a:t>
            </a:r>
            <a:endParaRPr lang="en-US" sz="4450" dirty="0"/>
          </a:p>
        </p:txBody>
      </p:sp>
      <p:pic>
        <p:nvPicPr>
          <p:cNvPr id="3" name="Image 0" descr="preencoded.png">    </p:cNvPr>
          <p:cNvPicPr>
            <a:picLocks noChangeAspect="1"/>
          </p:cNvPicPr>
          <p:nvPr/>
        </p:nvPicPr>
        <p:blipFill>
          <a:blip r:embed="rId1"/>
          <a:stretch>
            <a:fillRect/>
          </a:stretch>
        </p:blipFill>
        <p:spPr>
          <a:xfrm>
            <a:off x="793790" y="3863935"/>
            <a:ext cx="566976" cy="566976"/>
          </a:xfrm>
          <a:prstGeom prst="rect">
            <a:avLst/>
          </a:prstGeom>
        </p:spPr>
      </p:pic>
      <p:sp>
        <p:nvSpPr>
          <p:cNvPr id="4" name="Text 1"/>
          <p:cNvSpPr/>
          <p:nvPr/>
        </p:nvSpPr>
        <p:spPr>
          <a:xfrm>
            <a:off x="793790" y="4657725"/>
            <a:ext cx="3067764"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Bản đồ tương tác</a:t>
            </a:r>
            <a:endParaRPr lang="en-US" sz="2200" dirty="0"/>
          </a:p>
        </p:txBody>
      </p:sp>
      <p:sp>
        <p:nvSpPr>
          <p:cNvPr id="5" name="Text 2"/>
          <p:cNvSpPr/>
          <p:nvPr/>
        </p:nvSpPr>
        <p:spPr>
          <a:xfrm>
            <a:off x="793790" y="5148143"/>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Hiển thị vị trí các điểm du lịch trên bản đồ, giúp du khách dễ dàng tìm kiếm và lên kế hoạch di chuyển.</a:t>
            </a:r>
            <a:endParaRPr lang="en-US" sz="1750" dirty="0"/>
          </a:p>
        </p:txBody>
      </p:sp>
      <p:pic>
        <p:nvPicPr>
          <p:cNvPr id="6" name="Image 1" descr="preencoded.png">    </p:cNvPr>
          <p:cNvPicPr>
            <a:picLocks noChangeAspect="1"/>
          </p:cNvPicPr>
          <p:nvPr/>
        </p:nvPicPr>
        <p:blipFill>
          <a:blip r:embed="rId2"/>
          <a:stretch>
            <a:fillRect/>
          </a:stretch>
        </p:blipFill>
        <p:spPr>
          <a:xfrm>
            <a:off x="5254704" y="3863935"/>
            <a:ext cx="566976" cy="566976"/>
          </a:xfrm>
          <a:prstGeom prst="rect">
            <a:avLst/>
          </a:prstGeom>
        </p:spPr>
      </p:pic>
      <p:sp>
        <p:nvSpPr>
          <p:cNvPr id="7" name="Text 3"/>
          <p:cNvSpPr/>
          <p:nvPr/>
        </p:nvSpPr>
        <p:spPr>
          <a:xfrm>
            <a:off x="5254704" y="4657725"/>
            <a:ext cx="3089672"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Hình ảnh và video</a:t>
            </a:r>
            <a:endParaRPr lang="en-US" sz="2200" dirty="0"/>
          </a:p>
        </p:txBody>
      </p:sp>
      <p:sp>
        <p:nvSpPr>
          <p:cNvPr id="8" name="Text 4"/>
          <p:cNvSpPr/>
          <p:nvPr/>
        </p:nvSpPr>
        <p:spPr>
          <a:xfrm>
            <a:off x="5254704" y="5148143"/>
            <a:ext cx="4120872"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Sử dụng hình ảnh và video chất lượng cao để giới thiệu những điểm du lịch hấp dẫn và đẹp mắt nhất.</a:t>
            </a:r>
            <a:endParaRPr lang="en-US" sz="1750" dirty="0"/>
          </a:p>
        </p:txBody>
      </p:sp>
      <p:pic>
        <p:nvPicPr>
          <p:cNvPr id="9" name="Image 2" descr="preencoded.png">    </p:cNvPr>
          <p:cNvPicPr>
            <a:picLocks noChangeAspect="1"/>
          </p:cNvPicPr>
          <p:nvPr/>
        </p:nvPicPr>
        <p:blipFill>
          <a:blip r:embed="rId3"/>
          <a:stretch>
            <a:fillRect/>
          </a:stretch>
        </p:blipFill>
        <p:spPr>
          <a:xfrm>
            <a:off x="9715738" y="3863935"/>
            <a:ext cx="566976" cy="566976"/>
          </a:xfrm>
          <a:prstGeom prst="rect">
            <a:avLst/>
          </a:prstGeom>
        </p:spPr>
      </p:pic>
      <p:sp>
        <p:nvSpPr>
          <p:cNvPr id="10" name="Text 5"/>
          <p:cNvSpPr/>
          <p:nvPr/>
        </p:nvSpPr>
        <p:spPr>
          <a:xfrm>
            <a:off x="9715738" y="4657725"/>
            <a:ext cx="2889290"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Thông tin du lịch</a:t>
            </a:r>
            <a:endParaRPr lang="en-US" sz="2200" dirty="0"/>
          </a:p>
        </p:txBody>
      </p:sp>
      <p:sp>
        <p:nvSpPr>
          <p:cNvPr id="11" name="Text 6"/>
          <p:cNvSpPr/>
          <p:nvPr/>
        </p:nvSpPr>
        <p:spPr>
          <a:xfrm>
            <a:off x="9715738" y="5148143"/>
            <a:ext cx="4120753"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Cung cấp thông tin chi tiết về lịch trình, giá vé, giờ mở cửa, địa chỉ liên lạc, và các dịch vụ liên quan.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315200" y="0"/>
            <a:ext cx="7315200" cy="8229600"/>
          </a:xfrm>
          <a:prstGeom prst="rect">
            <a:avLst/>
          </a:prstGeom>
        </p:spPr>
      </p:pic>
      <p:sp>
        <p:nvSpPr>
          <p:cNvPr id="3" name="Text 0"/>
          <p:cNvSpPr/>
          <p:nvPr/>
        </p:nvSpPr>
        <p:spPr>
          <a:xfrm>
            <a:off x="707708" y="607100"/>
            <a:ext cx="5899785" cy="1895594"/>
          </a:xfrm>
          <a:prstGeom prst="rect">
            <a:avLst/>
          </a:prstGeom>
          <a:noFill/>
          <a:ln/>
        </p:spPr>
        <p:txBody>
          <a:bodyPr wrap="square" lIns="0" tIns="0" rIns="0" bIns="0" rtlCol="0" anchor="t"/>
          <a:lstStyle/>
          <a:p>
            <a:pPr indent="0" marL="0">
              <a:lnSpc>
                <a:spcPts val="4950"/>
              </a:lnSpc>
              <a:buNone/>
            </a:pPr>
            <a:r>
              <a:rPr lang="en-US" sz="3950" b="1" dirty="0">
                <a:solidFill>
                  <a:srgbClr val="333F70"/>
                </a:solidFill>
                <a:latin typeface="Unbounded Bold" pitchFamily="34" charset="0"/>
                <a:ea typeface="Unbounded Bold" pitchFamily="34" charset="-122"/>
                <a:cs typeface="Unbounded Bold" pitchFamily="34" charset="-120"/>
              </a:rPr>
              <a:t>Kết quả đạt được từ việc xây dựng website</a:t>
            </a:r>
            <a:endParaRPr lang="en-US" sz="3950" dirty="0"/>
          </a:p>
        </p:txBody>
      </p:sp>
      <p:sp>
        <p:nvSpPr>
          <p:cNvPr id="4" name="Text 1"/>
          <p:cNvSpPr/>
          <p:nvPr/>
        </p:nvSpPr>
        <p:spPr>
          <a:xfrm>
            <a:off x="707708" y="2907030"/>
            <a:ext cx="5899785" cy="667226"/>
          </a:xfrm>
          <a:prstGeom prst="rect">
            <a:avLst/>
          </a:prstGeom>
          <a:noFill/>
          <a:ln/>
        </p:spPr>
        <p:txBody>
          <a:bodyPr wrap="none" lIns="0" tIns="0" rIns="0" bIns="0" rtlCol="0" anchor="t"/>
          <a:lstStyle/>
          <a:p>
            <a:pPr algn="ctr" indent="0" marL="0">
              <a:lnSpc>
                <a:spcPts val="5250"/>
              </a:lnSpc>
              <a:buNone/>
            </a:pPr>
            <a:r>
              <a:rPr lang="en-US" sz="5250" b="1" dirty="0">
                <a:solidFill>
                  <a:srgbClr val="333F70"/>
                </a:solidFill>
                <a:latin typeface="Unbounded Bold" pitchFamily="34" charset="0"/>
                <a:ea typeface="Unbounded Bold" pitchFamily="34" charset="-122"/>
                <a:cs typeface="Unbounded Bold" pitchFamily="34" charset="-120"/>
              </a:rPr>
              <a:t>100%</a:t>
            </a:r>
            <a:endParaRPr lang="en-US" sz="5250" dirty="0"/>
          </a:p>
        </p:txBody>
      </p:sp>
      <p:sp>
        <p:nvSpPr>
          <p:cNvPr id="5" name="Text 2"/>
          <p:cNvSpPr/>
          <p:nvPr/>
        </p:nvSpPr>
        <p:spPr>
          <a:xfrm>
            <a:off x="1354217" y="3826907"/>
            <a:ext cx="4606647" cy="315873"/>
          </a:xfrm>
          <a:prstGeom prst="rect">
            <a:avLst/>
          </a:prstGeom>
          <a:noFill/>
          <a:ln/>
        </p:spPr>
        <p:txBody>
          <a:bodyPr wrap="none" lIns="0" tIns="0" rIns="0" bIns="0" rtlCol="0" anchor="t"/>
          <a:lstStyle/>
          <a:p>
            <a:pPr algn="ctr" indent="0" marL="0">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Tăng cường hiệu quả tiếp cận</a:t>
            </a:r>
            <a:endParaRPr lang="en-US" sz="1950" dirty="0"/>
          </a:p>
        </p:txBody>
      </p:sp>
      <p:sp>
        <p:nvSpPr>
          <p:cNvPr id="6" name="Text 3"/>
          <p:cNvSpPr/>
          <p:nvPr/>
        </p:nvSpPr>
        <p:spPr>
          <a:xfrm>
            <a:off x="707708" y="4264104"/>
            <a:ext cx="5899785" cy="646748"/>
          </a:xfrm>
          <a:prstGeom prst="rect">
            <a:avLst/>
          </a:prstGeom>
          <a:noFill/>
          <a:ln/>
        </p:spPr>
        <p:txBody>
          <a:bodyPr wrap="square" lIns="0" tIns="0" rIns="0" bIns="0" rtlCol="0" anchor="t"/>
          <a:lstStyle/>
          <a:p>
            <a:pPr algn="ctr" indent="0" marL="0">
              <a:lnSpc>
                <a:spcPts val="2500"/>
              </a:lnSpc>
              <a:buNone/>
            </a:pPr>
            <a:r>
              <a:rPr lang="en-US" sz="1550" dirty="0">
                <a:solidFill>
                  <a:srgbClr val="333F70"/>
                </a:solidFill>
                <a:latin typeface="Open Sans" pitchFamily="34" charset="0"/>
                <a:ea typeface="Open Sans" pitchFamily="34" charset="-122"/>
                <a:cs typeface="Open Sans" pitchFamily="34" charset="-120"/>
              </a:rPr>
              <a:t>Website giúp giới thiệu điểm du lịch đến với nhiều đối tượng khách du lịch tiềm năng.</a:t>
            </a:r>
            <a:endParaRPr lang="en-US" sz="1550" dirty="0"/>
          </a:p>
        </p:txBody>
      </p:sp>
      <p:sp>
        <p:nvSpPr>
          <p:cNvPr id="7" name="Text 4"/>
          <p:cNvSpPr/>
          <p:nvPr/>
        </p:nvSpPr>
        <p:spPr>
          <a:xfrm>
            <a:off x="707708" y="5618559"/>
            <a:ext cx="5899785" cy="667226"/>
          </a:xfrm>
          <a:prstGeom prst="rect">
            <a:avLst/>
          </a:prstGeom>
          <a:noFill/>
          <a:ln/>
        </p:spPr>
        <p:txBody>
          <a:bodyPr wrap="none" lIns="0" tIns="0" rIns="0" bIns="0" rtlCol="0" anchor="t"/>
          <a:lstStyle/>
          <a:p>
            <a:pPr algn="ctr" indent="0" marL="0">
              <a:lnSpc>
                <a:spcPts val="5250"/>
              </a:lnSpc>
              <a:buNone/>
            </a:pPr>
            <a:r>
              <a:rPr lang="en-US" sz="5250" b="1" dirty="0">
                <a:solidFill>
                  <a:srgbClr val="333F70"/>
                </a:solidFill>
                <a:latin typeface="Unbounded Bold" pitchFamily="34" charset="0"/>
                <a:ea typeface="Unbounded Bold" pitchFamily="34" charset="-122"/>
                <a:cs typeface="Unbounded Bold" pitchFamily="34" charset="-120"/>
              </a:rPr>
              <a:t>80%</a:t>
            </a:r>
            <a:endParaRPr lang="en-US" sz="5250" dirty="0"/>
          </a:p>
        </p:txBody>
      </p:sp>
      <p:sp>
        <p:nvSpPr>
          <p:cNvPr id="8" name="Text 5"/>
          <p:cNvSpPr/>
          <p:nvPr/>
        </p:nvSpPr>
        <p:spPr>
          <a:xfrm>
            <a:off x="1486376" y="6538436"/>
            <a:ext cx="4342328" cy="315873"/>
          </a:xfrm>
          <a:prstGeom prst="rect">
            <a:avLst/>
          </a:prstGeom>
          <a:noFill/>
          <a:ln/>
        </p:spPr>
        <p:txBody>
          <a:bodyPr wrap="none" lIns="0" tIns="0" rIns="0" bIns="0" rtlCol="0" anchor="t"/>
          <a:lstStyle/>
          <a:p>
            <a:pPr algn="ctr" indent="0" marL="0">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Cải thiện trải nghiệm du lịch</a:t>
            </a:r>
            <a:endParaRPr lang="en-US" sz="1950" dirty="0"/>
          </a:p>
        </p:txBody>
      </p:sp>
      <p:sp>
        <p:nvSpPr>
          <p:cNvPr id="9" name="Text 6"/>
          <p:cNvSpPr/>
          <p:nvPr/>
        </p:nvSpPr>
        <p:spPr>
          <a:xfrm>
            <a:off x="707708" y="6975634"/>
            <a:ext cx="5899785" cy="646748"/>
          </a:xfrm>
          <a:prstGeom prst="rect">
            <a:avLst/>
          </a:prstGeom>
          <a:noFill/>
          <a:ln/>
        </p:spPr>
        <p:txBody>
          <a:bodyPr wrap="square" lIns="0" tIns="0" rIns="0" bIns="0" rtlCol="0" anchor="t"/>
          <a:lstStyle/>
          <a:p>
            <a:pPr algn="ctr" indent="0" marL="0">
              <a:lnSpc>
                <a:spcPts val="2500"/>
              </a:lnSpc>
              <a:buNone/>
            </a:pPr>
            <a:r>
              <a:rPr lang="en-US" sz="1550" dirty="0">
                <a:solidFill>
                  <a:srgbClr val="333F70"/>
                </a:solidFill>
                <a:latin typeface="Open Sans" pitchFamily="34" charset="0"/>
                <a:ea typeface="Open Sans" pitchFamily="34" charset="-122"/>
                <a:cs typeface="Open Sans" pitchFamily="34" charset="-120"/>
              </a:rPr>
              <a:t>Website cung cấp thông tin chi tiết và cập nhật, giúp du khách có trải nghiệm du lịch thuận lợi và trọn vẹn.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2361" y="624245"/>
            <a:ext cx="13045678" cy="1414939"/>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Hướng phát triển và cải tiến website trong tương lai</a:t>
            </a:r>
            <a:endParaRPr lang="en-US" sz="4450" dirty="0"/>
          </a:p>
        </p:txBody>
      </p:sp>
      <p:pic>
        <p:nvPicPr>
          <p:cNvPr id="3" name="Image 0" descr="preencoded.png">    </p:cNvPr>
          <p:cNvPicPr>
            <a:picLocks noChangeAspect="1"/>
          </p:cNvPicPr>
          <p:nvPr/>
        </p:nvPicPr>
        <p:blipFill>
          <a:blip r:embed="rId1"/>
          <a:stretch>
            <a:fillRect/>
          </a:stretch>
        </p:blipFill>
        <p:spPr>
          <a:xfrm>
            <a:off x="2977396" y="2491978"/>
            <a:ext cx="2152531" cy="1666756"/>
          </a:xfrm>
          <a:prstGeom prst="rect">
            <a:avLst/>
          </a:prstGeom>
        </p:spPr>
      </p:pic>
      <p:sp>
        <p:nvSpPr>
          <p:cNvPr id="4" name="Text 1"/>
          <p:cNvSpPr/>
          <p:nvPr/>
        </p:nvSpPr>
        <p:spPr>
          <a:xfrm>
            <a:off x="3980021" y="3314938"/>
            <a:ext cx="147161" cy="452795"/>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1</a:t>
            </a:r>
            <a:endParaRPr lang="en-US" sz="2200" dirty="0"/>
          </a:p>
        </p:txBody>
      </p:sp>
      <p:sp>
        <p:nvSpPr>
          <p:cNvPr id="5" name="Text 2"/>
          <p:cNvSpPr/>
          <p:nvPr/>
        </p:nvSpPr>
        <p:spPr>
          <a:xfrm>
            <a:off x="5356265" y="2718316"/>
            <a:ext cx="3379470" cy="353735"/>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Nâng cấp giao diện</a:t>
            </a:r>
            <a:endParaRPr lang="en-US" sz="2200" dirty="0"/>
          </a:p>
        </p:txBody>
      </p:sp>
      <p:sp>
        <p:nvSpPr>
          <p:cNvPr id="6" name="Text 3"/>
          <p:cNvSpPr/>
          <p:nvPr/>
        </p:nvSpPr>
        <p:spPr>
          <a:xfrm>
            <a:off x="5356265" y="3207782"/>
            <a:ext cx="8255437" cy="724614"/>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Cập nhật giao diện website theo xu hướng hiện đại, thân thiện với người dùng trên mọi thiết bị.</a:t>
            </a:r>
            <a:endParaRPr lang="en-US" sz="1750" dirty="0"/>
          </a:p>
        </p:txBody>
      </p:sp>
      <p:sp>
        <p:nvSpPr>
          <p:cNvPr id="7" name="Shape 4"/>
          <p:cNvSpPr/>
          <p:nvPr/>
        </p:nvSpPr>
        <p:spPr>
          <a:xfrm>
            <a:off x="5186482" y="4171712"/>
            <a:ext cx="8595003" cy="15240"/>
          </a:xfrm>
          <a:prstGeom prst="roundRect">
            <a:avLst>
              <a:gd name="adj" fmla="val 623958"/>
            </a:avLst>
          </a:prstGeom>
          <a:solidFill>
            <a:srgbClr val="BCDBD4"/>
          </a:solidFill>
          <a:ln/>
        </p:spPr>
      </p:sp>
      <p:pic>
        <p:nvPicPr>
          <p:cNvPr id="8" name="Image 1" descr="preencoded.png">    </p:cNvPr>
          <p:cNvPicPr>
            <a:picLocks noChangeAspect="1"/>
          </p:cNvPicPr>
          <p:nvPr/>
        </p:nvPicPr>
        <p:blipFill>
          <a:blip r:embed="rId2"/>
          <a:stretch>
            <a:fillRect/>
          </a:stretch>
        </p:blipFill>
        <p:spPr>
          <a:xfrm>
            <a:off x="1901190" y="4215289"/>
            <a:ext cx="4305062" cy="1666756"/>
          </a:xfrm>
          <a:prstGeom prst="rect">
            <a:avLst/>
          </a:prstGeom>
        </p:spPr>
      </p:pic>
      <p:sp>
        <p:nvSpPr>
          <p:cNvPr id="9" name="Text 5"/>
          <p:cNvSpPr/>
          <p:nvPr/>
        </p:nvSpPr>
        <p:spPr>
          <a:xfrm>
            <a:off x="3935492" y="4822269"/>
            <a:ext cx="236220" cy="452795"/>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2</a:t>
            </a:r>
            <a:endParaRPr lang="en-US" sz="2200" dirty="0"/>
          </a:p>
        </p:txBody>
      </p:sp>
      <p:sp>
        <p:nvSpPr>
          <p:cNvPr id="10" name="Text 6"/>
          <p:cNvSpPr/>
          <p:nvPr/>
        </p:nvSpPr>
        <p:spPr>
          <a:xfrm>
            <a:off x="6432590" y="4441627"/>
            <a:ext cx="3840004" cy="353735"/>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Tăng cường tính năng</a:t>
            </a:r>
            <a:endParaRPr lang="en-US" sz="2200" dirty="0"/>
          </a:p>
        </p:txBody>
      </p:sp>
      <p:sp>
        <p:nvSpPr>
          <p:cNvPr id="11" name="Text 7"/>
          <p:cNvSpPr/>
          <p:nvPr/>
        </p:nvSpPr>
        <p:spPr>
          <a:xfrm>
            <a:off x="6432590" y="4931093"/>
            <a:ext cx="7179112" cy="724614"/>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Thêm tính hướng dẫn, thành viên, mua vé, đặt dịch vụ trực tuyến, và các tính năng tương tác khác.</a:t>
            </a:r>
            <a:endParaRPr lang="en-US" sz="1750" dirty="0"/>
          </a:p>
        </p:txBody>
      </p:sp>
      <p:sp>
        <p:nvSpPr>
          <p:cNvPr id="12" name="Shape 8"/>
          <p:cNvSpPr/>
          <p:nvPr/>
        </p:nvSpPr>
        <p:spPr>
          <a:xfrm>
            <a:off x="6262807" y="5895023"/>
            <a:ext cx="7518678" cy="15240"/>
          </a:xfrm>
          <a:prstGeom prst="roundRect">
            <a:avLst>
              <a:gd name="adj" fmla="val 623958"/>
            </a:avLst>
          </a:prstGeom>
          <a:solidFill>
            <a:srgbClr val="BCDBD4"/>
          </a:solidFill>
          <a:ln/>
        </p:spPr>
      </p:sp>
      <p:pic>
        <p:nvPicPr>
          <p:cNvPr id="13" name="Image 2" descr="preencoded.png">    </p:cNvPr>
          <p:cNvPicPr>
            <a:picLocks noChangeAspect="1"/>
          </p:cNvPicPr>
          <p:nvPr/>
        </p:nvPicPr>
        <p:blipFill>
          <a:blip r:embed="rId3"/>
          <a:stretch>
            <a:fillRect/>
          </a:stretch>
        </p:blipFill>
        <p:spPr>
          <a:xfrm>
            <a:off x="824865" y="5938599"/>
            <a:ext cx="6457593" cy="1666756"/>
          </a:xfrm>
          <a:prstGeom prst="rect">
            <a:avLst/>
          </a:prstGeom>
        </p:spPr>
      </p:pic>
      <p:sp>
        <p:nvSpPr>
          <p:cNvPr id="14" name="Text 9"/>
          <p:cNvSpPr/>
          <p:nvPr/>
        </p:nvSpPr>
        <p:spPr>
          <a:xfrm>
            <a:off x="3934897" y="6545580"/>
            <a:ext cx="237411" cy="452795"/>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3</a:t>
            </a:r>
            <a:endParaRPr lang="en-US" sz="2200" dirty="0"/>
          </a:p>
        </p:txBody>
      </p:sp>
      <p:sp>
        <p:nvSpPr>
          <p:cNvPr id="15" name="Text 10"/>
          <p:cNvSpPr/>
          <p:nvPr/>
        </p:nvSpPr>
        <p:spPr>
          <a:xfrm>
            <a:off x="7508796" y="6164937"/>
            <a:ext cx="3202662" cy="353735"/>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Quảng bá website</a:t>
            </a:r>
            <a:endParaRPr lang="en-US" sz="2200" dirty="0"/>
          </a:p>
        </p:txBody>
      </p:sp>
      <p:sp>
        <p:nvSpPr>
          <p:cNvPr id="16" name="Text 11"/>
          <p:cNvSpPr/>
          <p:nvPr/>
        </p:nvSpPr>
        <p:spPr>
          <a:xfrm>
            <a:off x="7508796" y="6654403"/>
            <a:ext cx="6102906" cy="724614"/>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Thực hiện các chiến lược marketing hiệu quả để tăng cường nhận diện và thu hút khách du lịch.</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Kết luận và khuyến nghị</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Thiết kế front-end là một công cụ hiệu quả để giới thiệu điểm du lịch và thu hút khách du lịch. Website front-end giúp tăng cường hiệu quả về quảng bá du lịch và cải thiện trải nghiệm du lịch.</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2025-01-08T12:40:37Z</dcterms:created>
  <dcterms:modified xsi:type="dcterms:W3CDTF">2025-01-08T12:40:37Z</dcterms:modified>
</cp:coreProperties>
</file>